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s-E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205" d="100"/>
          <a:sy n="205" d="100"/>
        </p:scale>
        <p:origin x="-2536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005123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629621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589964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920079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79001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93756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761259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347771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24161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032066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235764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_tradnl" smtClean="0"/>
              <a:t>Clic para editar título</a:t>
            </a:r>
            <a:endParaRPr lang="es-ES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9EBB05-31F2-7E4E-A614-A0FB3BB38044}" type="datetimeFigureOut">
              <a:rPr lang="es-ES" smtClean="0"/>
              <a:t>10/11/15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B6BAF9-2398-534C-965E-DE3F8A72BC3A}" type="slidenum">
              <a:rPr lang="es-ES" smtClean="0"/>
              <a:t>‹Nr.›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29908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n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895600" y="2552700"/>
            <a:ext cx="3340100" cy="1752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790672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n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895600" y="2552700"/>
            <a:ext cx="3340100" cy="1752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2386157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Macintosh PowerPoint</Application>
  <PresentationFormat>Presentación en pantalla (4:3)</PresentationFormat>
  <Paragraphs>0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Tema de Office</vt:lpstr>
      <vt:lpstr>Presentación de PowerPoint</vt:lpstr>
      <vt:lpstr>Presentación de PowerPoint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subject/>
  <dc:creator>Xisco</dc:creator>
  <cp:keywords/>
  <dc:description/>
  <cp:lastModifiedBy>Xisco</cp:lastModifiedBy>
  <cp:revision>1</cp:revision>
  <dcterms:created xsi:type="dcterms:W3CDTF">2015-11-10T16:44:30Z</dcterms:created>
  <dcterms:modified xsi:type="dcterms:W3CDTF">2015-11-10T16:46:45Z</dcterms:modified>
  <cp:category/>
</cp:coreProperties>
</file>

<file path=docProps/thumbnail.jpeg>
</file>